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Source Sans Pr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A8A07EE2-1ABF-4274-AF35-8B025FD5F83A}">
  <a:tblStyle styleId="{A8A07EE2-1ABF-4274-AF35-8B025FD5F8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-bold.fntdata"/><Relationship Id="rId11" Type="http://schemas.openxmlformats.org/officeDocument/2006/relationships/slide" Target="slides/slide6.xml"/><Relationship Id="rId22" Type="http://schemas.openxmlformats.org/officeDocument/2006/relationships/font" Target="fonts/SourceSansPro-boldItalic.fntdata"/><Relationship Id="rId10" Type="http://schemas.openxmlformats.org/officeDocument/2006/relationships/slide" Target="slides/slide5.xml"/><Relationship Id="rId21" Type="http://schemas.openxmlformats.org/officeDocument/2006/relationships/font" Target="fonts/SourceSansPr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SansPr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2222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ABP scholarships (18,500.00) (10,000 from fall budget weekend and 8,500 this semester)</a:t>
            </a:r>
            <a:endParaRPr sz="950">
              <a:solidFill>
                <a:srgbClr val="22222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2222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Careers for Common Good ($2,500): networking opportunity for undergraduate students to engage with GU alumni who are working in the field of social justice</a:t>
            </a:r>
            <a:endParaRPr sz="950">
              <a:solidFill>
                <a:srgbClr val="22222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2222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Native American Student Council's Pow wow ($1,000)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 txBox="1"/>
          <p:nvPr>
            <p:ph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Shape 40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ctrTitle"/>
          </p:nvPr>
        </p:nvSpPr>
        <p:spPr>
          <a:xfrm>
            <a:off x="480150" y="651000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CSJ ABSO FY19 Budget Request</a:t>
            </a:r>
            <a:endParaRPr/>
          </a:p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480150" y="20056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February 24, 2018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year as a board...</a:t>
            </a:r>
            <a:endParaRPr/>
          </a:p>
        </p:txBody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311700" y="1152475"/>
            <a:ext cx="4802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training/retreat process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Recommitment to CSJ mission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Expansion of programming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groups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Support of student programming and increased resources for student leaders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Increased accessibility/affordability of programming</a:t>
            </a:r>
            <a:endParaRPr>
              <a:highlight>
                <a:srgbClr val="FFFF00"/>
              </a:highlight>
            </a:endParaRPr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4774" y="1246238"/>
            <a:ext cx="3977523" cy="265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 for FY19</a:t>
            </a:r>
            <a:endParaRPr/>
          </a:p>
        </p:txBody>
      </p:sp>
      <p:graphicFrame>
        <p:nvGraphicFramePr>
          <p:cNvPr id="72" name="Shape 72"/>
          <p:cNvGraphicFramePr/>
          <p:nvPr/>
        </p:nvGraphicFramePr>
        <p:xfrm>
          <a:off x="372750" y="1496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{A8A07EE2-1ABF-4274-AF35-8B025FD5F83A}</a:tableStyleId>
              </a:tblPr>
              <a:tblGrid>
                <a:gridCol w="4199250"/>
                <a:gridCol w="4199250"/>
              </a:tblGrid>
              <a:tr h="8648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Total Request for FY19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$185,750.00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8648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New Clubs</a:t>
                      </a:r>
                      <a:endParaRPr b="1" sz="1800"/>
                    </a:p>
                  </a:txBody>
                  <a:tcPr marT="91425" marB="91425" marR="91425" marL="91425">
                    <a:lnL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$12,000.00</a:t>
                      </a:r>
                      <a:endParaRPr b="1" sz="1800"/>
                    </a:p>
                  </a:txBody>
                  <a:tcPr marT="91425" marB="91425" marR="91425" marL="91425">
                    <a:lnL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8648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FY18 Allocation</a:t>
                      </a:r>
                      <a:endParaRPr b="1" sz="1800"/>
                    </a:p>
                  </a:txBody>
                  <a:tcPr marT="91425" marB="91425" marR="91425" marL="91425">
                    <a:lnL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$173,750.00</a:t>
                      </a:r>
                      <a:endParaRPr b="1" sz="1800"/>
                    </a:p>
                  </a:txBody>
                  <a:tcPr marT="91425" marB="91425" marR="91425" marL="91425">
                    <a:lnL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Club Funding</a:t>
            </a:r>
            <a:endParaRPr/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New Groups either successfully completed NCD this fall or are in NCD as of this semester: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Heroes for Hearts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Special Olympics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Georgetown Make-A-Wish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Georgetown Ballers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Georgetown Dance Marathon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DCode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College Next Door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DC Leadership Workshop*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average NCD group when it gains access to benefits submits a budget request of approximately $1,500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FY18 Allocations</a:t>
            </a:r>
            <a:endParaRPr/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FY18 GUSA FinApp allocation: $173,750.00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Student Affairs: $61,732.00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Coke Grant: $7,447.14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ABSO Reserve funds leveraging: $7,500.00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ABSO Total funds (as of Fall 2017): $250,429.14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FY18 Requested Amount: $303,655.28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FY18 Allocated Amount: $238,517.55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Overall cut budgets to ensure quality and mission-orientation of programming and that requests were within policy.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Unexpected Surplus</a:t>
            </a:r>
            <a:endParaRPr/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CSJ ABSO Unexpected Surplus: $36,126.00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Where did this money come from?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Groups that folded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International travel scholarships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Unspent funds which rolled over from the previous year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Where is this money going to?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Expanded service/social justice programming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Ensuring accessibility of CSJ ABSO programs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Social justice events targeting student groups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We are on track to spend our allocations from last year + this surplus during this fiscal year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CSJ ABSO YTD Spending</a:t>
            </a:r>
            <a:endParaRPr/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Year to date: $87,622.34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Remaining balance: $218,192.51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Spring expenditures: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ABP (~$93,000, minus two trips)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Vans ($30,000)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Relay for Life (~$9,000)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NASC Pow Wow (~$5,000)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Additional allocations: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ABP Scholarships ($8,500)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Careers for the Common Good ($2,500)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Regular spring programming (fall programming, minus vans): $57,622.34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Estimated total expenditure: $205,622.34 + ad hoc allocations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 for FY19</a:t>
            </a:r>
            <a:endParaRPr/>
          </a:p>
        </p:txBody>
      </p:sp>
      <p:graphicFrame>
        <p:nvGraphicFramePr>
          <p:cNvPr id="102" name="Shape 102"/>
          <p:cNvGraphicFramePr/>
          <p:nvPr/>
        </p:nvGraphicFramePr>
        <p:xfrm>
          <a:off x="372750" y="1496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{A8A07EE2-1ABF-4274-AF35-8B025FD5F83A}</a:tableStyleId>
              </a:tblPr>
              <a:tblGrid>
                <a:gridCol w="4199250"/>
                <a:gridCol w="4199250"/>
              </a:tblGrid>
              <a:tr h="864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Total Request for FY19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$185,750.00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864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New Clubs</a:t>
                      </a:r>
                      <a:endParaRPr b="1" sz="1800"/>
                    </a:p>
                  </a:txBody>
                  <a:tcPr marT="91425" marB="91425" marR="91425" marL="91425">
                    <a:lnL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$12,000.00</a:t>
                      </a:r>
                      <a:endParaRPr b="1" sz="1800"/>
                    </a:p>
                  </a:txBody>
                  <a:tcPr marT="91425" marB="91425" marR="91425" marL="91425">
                    <a:lnL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D9D2E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  <a:tr h="864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FY18 Allocation</a:t>
                      </a:r>
                      <a:endParaRPr b="1" sz="1800"/>
                    </a:p>
                  </a:txBody>
                  <a:tcPr marT="91425" marB="91425" marR="91425" marL="91425">
                    <a:lnL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$173,750.00</a:t>
                      </a:r>
                      <a:endParaRPr b="1" sz="1800"/>
                    </a:p>
                  </a:txBody>
                  <a:tcPr marT="91425" marB="91425" marR="91425" marL="91425">
                    <a:lnL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B4A7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2E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idx="1" type="body"/>
          </p:nvPr>
        </p:nvSpPr>
        <p:spPr>
          <a:xfrm>
            <a:off x="1049250" y="3511700"/>
            <a:ext cx="7045500" cy="8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000"/>
              <a:t>CSJ ABSO is committed to advancing social justice on the Hilltop and beyond.</a:t>
            </a:r>
            <a:endParaRPr b="1" sz="2000"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6613" y="273100"/>
            <a:ext cx="3050775" cy="305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